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58" r:id="rId3"/>
    <p:sldId id="270" r:id="rId4"/>
    <p:sldId id="268" r:id="rId5"/>
    <p:sldId id="269" r:id="rId6"/>
    <p:sldId id="272" r:id="rId7"/>
    <p:sldId id="274" r:id="rId8"/>
    <p:sldId id="267" r:id="rId9"/>
    <p:sldId id="271" r:id="rId10"/>
    <p:sldId id="256" r:id="rId11"/>
    <p:sldId id="259" r:id="rId12"/>
    <p:sldId id="263" r:id="rId13"/>
    <p:sldId id="264" r:id="rId14"/>
    <p:sldId id="265" r:id="rId15"/>
    <p:sldId id="266" r:id="rId16"/>
    <p:sldId id="260" r:id="rId17"/>
    <p:sldId id="273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35"/>
  </p:normalViewPr>
  <p:slideViewPr>
    <p:cSldViewPr snapToGrid="0">
      <p:cViewPr varScale="1">
        <p:scale>
          <a:sx n="120" d="100"/>
          <a:sy n="120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634F-1EEF-97DB-EBA6-51B724976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BC5F9-6A69-EFA3-0E5E-C01648506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5793C-B96B-7EAE-5941-80BE0390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29951-0C38-7F43-E263-DD21B81C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8A57A-8909-BDF4-7CBA-0E8E33FA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3363-709A-CC1B-535A-2D087FF7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53BCB-EF69-7416-C4B5-DD632512C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1318-23E1-CF2C-EE8E-FDFA8212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4B353-E7F5-F9D0-7FC5-3F380AEBC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2FCF0-3408-025F-A033-6F4506C0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6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8DD479-1138-7607-A46A-C5DB82CC8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6A4AD-3CF9-9D4A-ED15-212E35C65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1DDAB-D71B-2E23-E8AC-A289282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A8916-C0F5-4326-1C4B-165D07CD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DB46-5C32-E902-A602-E26122D2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61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9001-90C0-AF7C-55D1-1918F615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46C6E-4225-9C8E-CE1F-AC8747D80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B1585-6976-0560-6E33-B5A27CA0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3ECF9-D381-A41E-8D54-B49B4290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AC7AC-5858-65B8-6F4C-CDC0A6CB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FC67-E921-2616-D24E-3C752C65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555D6-818A-6F6A-6FEE-7BF3969C6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AC4B-83CE-AA76-A7C9-43277ED1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91C24-9D92-CBCD-FD8D-1564E9AB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6096E-365A-8766-21BA-1B277F3A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7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4BB7-3337-6E2D-C259-15998269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3B5B-5B34-2C9D-C4FA-FCD9547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D4BDB2-A3AF-EBD9-0FF9-E52C231B3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E96A6-B7C8-B087-B16F-6A7E5541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71572-3CF5-E291-7904-C7D2C28FE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E044C-F348-571E-FEF5-97C8E3BF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4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E8A5-D50E-5A7F-05F0-63ED4015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102AA-757D-9ACC-15D7-18B41AA4B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2D31B-E1C4-4D28-AC0F-8EC8597C1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31A136-333E-1B3C-2E2A-92AA2C994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DF6BA-EE42-6458-F0AC-353ED587A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130E57-A83F-664B-893C-C3D6B4AA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DF757F-1B21-0405-163F-2D13F35D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3B851-AD3E-01A8-AB55-88C27934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6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C511-34B3-2B24-AADA-F87DF5DB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EE310-1C67-C5A0-4103-35FC0CF8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149B8-27F1-D063-16B4-3BC920FE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3845C-558C-0CC9-D0F6-96EEB12D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4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AEEB8-8BD5-B8A3-8C17-439AC6D0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E77C5-F58F-43A4-B600-A38CB2DB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A1CBC-D239-B8F7-858C-11B0CF34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4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730C-5BA2-14CB-0082-66BDD97AB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BF08-31FD-0D54-7EAD-871CF57E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89956-7444-0B63-D244-F7914F8CD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23C12-394E-EAC1-CE52-66F7564D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C0DC6-DFF1-ECD5-F467-F409C490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9823F-3F68-C010-20C7-C54B3800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3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4426-8D2C-FD82-AB7E-590D11D6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40555-7ACA-4499-A064-8291A2E0B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E8A13-6760-0876-01F0-E457E6A40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CF079-D194-D534-30C4-8155858D7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C2576-0A11-356A-8438-8A11CD18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9CE2C-255A-4451-D87B-36422CF3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8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C2221A-B220-CEB8-B1BF-55AFE096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76C7A-DC32-BF8C-AEF2-163A675AC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5649C-D237-FF37-1FA7-F2AAA4CF0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A51B38-8B98-7B46-B5D3-BB4BE74F41E2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0D37-5268-6B2A-E86F-3E771EFCF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64424-A3AC-A73F-A221-B60821EB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8965E-48E2-A748-AE19-40256E0A4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driving a car on a road&#10;&#10;AI-generated content may be incorrect.">
            <a:extLst>
              <a:ext uri="{FF2B5EF4-FFF2-40B4-BE49-F238E27FC236}">
                <a16:creationId xmlns:a16="http://schemas.microsoft.com/office/drawing/2014/main" id="{87F4DA2E-B387-CFB4-907E-203B77390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343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54FD5-4812-9D0C-8345-BCC16DB68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PARKMASTER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3CBCE0-540A-2E6C-9B22-119980213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By  </a:t>
            </a:r>
            <a:r>
              <a:rPr lang="en-US" sz="3200" dirty="0" err="1"/>
              <a:t>IdealTeam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992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3C24-03E9-E5C7-24A2-E5318760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3DD90-2F8A-D406-91F1-F3D3F263F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FAF9474-36DE-ECE8-B88E-C9AFF7BA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4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5FF07-A57A-9463-964D-BB0AF964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creen&#10;&#10;AI-generated content may be incorrect.">
            <a:extLst>
              <a:ext uri="{FF2B5EF4-FFF2-40B4-BE49-F238E27FC236}">
                <a16:creationId xmlns:a16="http://schemas.microsoft.com/office/drawing/2014/main" id="{5A2805F5-5E50-2051-64AA-4172623B4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8722" y="11017"/>
            <a:ext cx="12350722" cy="6967349"/>
          </a:xfrm>
        </p:spPr>
      </p:pic>
    </p:spTree>
    <p:extLst>
      <p:ext uri="{BB962C8B-B14F-4D97-AF65-F5344CB8AC3E}">
        <p14:creationId xmlns:p14="http://schemas.microsoft.com/office/powerpoint/2010/main" val="315152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B1BECAE9-41A0-878F-D4D4-0FC3DE9D0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E24F987-757A-7F0B-9B1A-A0E8526CD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0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schedule&#10;&#10;AI-generated content may be incorrect.">
            <a:extLst>
              <a:ext uri="{FF2B5EF4-FFF2-40B4-BE49-F238E27FC236}">
                <a16:creationId xmlns:a16="http://schemas.microsoft.com/office/drawing/2014/main" id="{28C13BC4-351F-D3F0-6A2B-3490AA73A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7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EEB6-E4B6-8CB0-0377-9530AE96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EFEA4A11-7F0D-2D78-707C-F4B248F86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246423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DC21AA24-D5B0-33DA-B24C-BDBCB9CE1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1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FE8C-2069-19B0-77CD-BC50262F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Domain Model Architecture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5E4BDC-76F0-B806-6848-A68EE877E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942667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7D6BB-C633-45D3-E836-12BACF5B8FE4}"/>
              </a:ext>
            </a:extLst>
          </p:cNvPr>
          <p:cNvSpPr txBox="1"/>
          <p:nvPr/>
        </p:nvSpPr>
        <p:spPr>
          <a:xfrm>
            <a:off x="1445342" y="6176963"/>
            <a:ext cx="7698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Entity relationship diagram showing Users, Cars, Lots, Spots, </a:t>
            </a:r>
            <a:r>
              <a:rPr lang="en-US" i="1" dirty="0" err="1"/>
              <a:t>TimeSlots</a:t>
            </a:r>
            <a:r>
              <a:rPr lang="en-US" i="1" dirty="0"/>
              <a:t>, and      Issues.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8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FE2AD5-3170-85DA-8AE5-03DE74F97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47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9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7EC3-501F-8B02-CEFB-770C8C37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FE02078D-0CD4-780A-6532-60815FEB4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336731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8767-7907-4D82-6A09-5BFA6494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white page&#10;&#10;AI-generated content may be incorrect.">
            <a:extLst>
              <a:ext uri="{FF2B5EF4-FFF2-40B4-BE49-F238E27FC236}">
                <a16:creationId xmlns:a16="http://schemas.microsoft.com/office/drawing/2014/main" id="{EE0C1319-8900-3FDD-708B-03D94F926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109349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98D9-FE11-E2CA-EF78-AD9FC3D2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statement&#10;&#10;AI-generated content may be incorrect.">
            <a:extLst>
              <a:ext uri="{FF2B5EF4-FFF2-40B4-BE49-F238E27FC236}">
                <a16:creationId xmlns:a16="http://schemas.microsoft.com/office/drawing/2014/main" id="{3682A306-6A50-8C44-D028-033D8C2E6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198365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81B6-968B-DAEB-2581-725EAC7E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page with green text&#10;&#10;AI-generated content may be incorrect.">
            <a:extLst>
              <a:ext uri="{FF2B5EF4-FFF2-40B4-BE49-F238E27FC236}">
                <a16:creationId xmlns:a16="http://schemas.microsoft.com/office/drawing/2014/main" id="{B19FA94D-7347-DC45-B917-396AE972F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401918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DB3B-CA0E-D98C-3F39-BAD8E6CB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FB54C78F-37D7-6755-8378-39F7D2020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198026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7F40-7D80-DFD8-252E-A3532889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Interaction (HTI Model)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A357E-6443-8906-8077-62E9AAFC92EF}"/>
              </a:ext>
            </a:extLst>
          </p:cNvPr>
          <p:cNvSpPr txBox="1"/>
          <p:nvPr/>
        </p:nvSpPr>
        <p:spPr>
          <a:xfrm>
            <a:off x="1356852" y="6176964"/>
            <a:ext cx="917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Activity diagram showing Admin (purple) and User (pink) interaction flows from login through various features.</a:t>
            </a:r>
            <a:endParaRPr lang="en-US" dirty="0"/>
          </a:p>
        </p:txBody>
      </p:sp>
      <p:pic>
        <p:nvPicPr>
          <p:cNvPr id="9" name="Content Placeholder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BEF4576F-B672-3F0E-0A63-E491A8371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86348"/>
            <a:ext cx="9692148" cy="4790615"/>
          </a:xfrm>
        </p:spPr>
      </p:pic>
    </p:spTree>
    <p:extLst>
      <p:ext uri="{BB962C8B-B14F-4D97-AF65-F5344CB8AC3E}">
        <p14:creationId xmlns:p14="http://schemas.microsoft.com/office/powerpoint/2010/main" val="61144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0250-498A-1B82-8988-26BF8700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UI Navigation Flow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DD9854A5-A655-00C0-69DF-60F5DCC2C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28" y="1253331"/>
            <a:ext cx="9780639" cy="45870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A8778-BAA8-422A-CC78-B27520428062}"/>
              </a:ext>
            </a:extLst>
          </p:cNvPr>
          <p:cNvSpPr txBox="1"/>
          <p:nvPr/>
        </p:nvSpPr>
        <p:spPr>
          <a:xfrm>
            <a:off x="1091381" y="6169709"/>
            <a:ext cx="758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Complete user interface navigation flow showing all screens and transitions.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90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7BFD-5C90-8300-0EDC-C0E02EEA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2390FF62-1892-34D0-0C89-02F4D56DB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7810"/>
          </a:xfrm>
        </p:spPr>
      </p:pic>
    </p:spTree>
    <p:extLst>
      <p:ext uri="{BB962C8B-B14F-4D97-AF65-F5344CB8AC3E}">
        <p14:creationId xmlns:p14="http://schemas.microsoft.com/office/powerpoint/2010/main" val="380787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5A4A-CCA6-2A4F-D598-71C6729B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arking lot&#10;&#10;AI-generated content may be incorrect.">
            <a:extLst>
              <a:ext uri="{FF2B5EF4-FFF2-40B4-BE49-F238E27FC236}">
                <a16:creationId xmlns:a16="http://schemas.microsoft.com/office/drawing/2014/main" id="{6D02F22A-54C1-3082-8EFD-C12E28639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56884" cy="6858000"/>
          </a:xfrm>
        </p:spPr>
      </p:pic>
    </p:spTree>
    <p:extLst>
      <p:ext uri="{BB962C8B-B14F-4D97-AF65-F5344CB8AC3E}">
        <p14:creationId xmlns:p14="http://schemas.microsoft.com/office/powerpoint/2010/main" val="203858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66</Words>
  <Application>Microsoft Macintosh PowerPoint</Application>
  <PresentationFormat>Widescreen</PresentationFormat>
  <Paragraphs>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PARKMASTER</vt:lpstr>
      <vt:lpstr>PowerPoint Presentation</vt:lpstr>
      <vt:lpstr>PowerPoint Presentation</vt:lpstr>
      <vt:lpstr>PowerPoint Presentation</vt:lpstr>
      <vt:lpstr>PowerPoint Presentation</vt:lpstr>
      <vt:lpstr>User Interaction (HTI Model) </vt:lpstr>
      <vt:lpstr>UI Navigation 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Model Architecture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Genevieve Osei-Owusu</dc:creator>
  <cp:lastModifiedBy>Genevieve Osei-Owusu</cp:lastModifiedBy>
  <cp:revision>1</cp:revision>
  <dcterms:created xsi:type="dcterms:W3CDTF">2025-11-14T06:12:26Z</dcterms:created>
  <dcterms:modified xsi:type="dcterms:W3CDTF">2025-11-14T07:30:50Z</dcterms:modified>
</cp:coreProperties>
</file>